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A9A45-D548-490F-9FE0-AE97308F6387}" type="datetimeFigureOut">
              <a:rPr lang="sl-SI" smtClean="0"/>
              <a:t>24.1.2010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B90AF-96DF-4F4D-9F95-89CD898CE6C2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B90AF-96DF-4F4D-9F95-89CD898CE6C2}" type="slidenum">
              <a:rPr lang="sl-SI" smtClean="0"/>
              <a:t>1</a:t>
            </a:fld>
            <a:endParaRPr lang="sl-S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B90AF-96DF-4F4D-9F95-89CD898CE6C2}" type="slidenum">
              <a:rPr lang="sl-SI" smtClean="0"/>
              <a:t>2</a:t>
            </a:fld>
            <a:endParaRPr lang="sl-S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B90AF-96DF-4F4D-9F95-89CD898CE6C2}" type="slidenum">
              <a:rPr lang="sl-SI" smtClean="0"/>
              <a:t>3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l-SI" smtClean="0"/>
              <a:t>Kliknite, če želite urediti slog podnaslova matrice</a:t>
            </a:r>
            <a:endParaRPr kumimoji="0" lang="en-US"/>
          </a:p>
        </p:txBody>
      </p:sp>
      <p:sp>
        <p:nvSpPr>
          <p:cNvPr id="28" name="Naslov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cxnSp>
        <p:nvCxnSpPr>
          <p:cNvPr id="8" name="Raven konek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ven konek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grada datum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6" name="Ograda številke diapoz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D5A08A-52CE-47F4-898C-A4D3D2BAB679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7" name="Ograda nog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grada vsebine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4" name="Ograda datum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5" name="Ograda številke diapoz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2B57878-DA69-4D7B-B4BC-E85F9C837780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6" name="Ograda no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17" name="Naslov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741CC-9568-404B-B53A-04DF6AFA584D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cxnSp>
        <p:nvCxnSpPr>
          <p:cNvPr id="7" name="Raven konek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3FC4F-FFFB-4F93-AFA7-A8DC24CB354E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11" name="Ograda vsebine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13" name="Ograda vsebine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AE67A-C567-4654-8616-145927310EB8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32" name="Ograda vsebine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34" name="Ograda vsebine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12" name="Ograda besedila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cxnSp>
        <p:nvCxnSpPr>
          <p:cNvPr id="10" name="Raven konek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ven konek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1ACE1-3E31-44E8-B19F-AD91FFD717FB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90738-D1C0-4936-97B0-5B8344F7BCF4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grada vsebine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31" name="Naslov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8" name="Ograda datum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A9F55BB-4756-4B44-8E40-059EA4B05FDA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0" name="Ograda nog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sl-SI" smtClean="0"/>
              <a:t>Kliknite ikono, če želite dodati sliko</a:t>
            </a:r>
            <a:endParaRPr kumimoji="0" lang="en-US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</p:txBody>
      </p:sp>
      <p:sp>
        <p:nvSpPr>
          <p:cNvPr id="8" name="Ograda datum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240683-4E10-4490-B762-C34615E128FF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10" name="Ograda no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6A421-349B-4139-BC96-A5D6966972E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Kliknite, če želite urediti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D3061-F0F9-4A24-8C85-E7DC13A64491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grada besedila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l-SI" smtClean="0"/>
              <a:t>Kliknite, če želite urediti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24" name="Ograda datum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l-SI"/>
          </a:p>
        </p:txBody>
      </p:sp>
      <p:sp>
        <p:nvSpPr>
          <p:cNvPr id="10" name="Ograda noge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l-SI"/>
          </a:p>
        </p:txBody>
      </p:sp>
      <p:sp>
        <p:nvSpPr>
          <p:cNvPr id="22" name="Ograda številke diapoz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678658E-E9D3-482B-A272-B6083A749378}" type="slidenum">
              <a:rPr lang="sl-SI" smtClean="0"/>
              <a:pPr/>
              <a:t>‹#›</a:t>
            </a:fld>
            <a:endParaRPr lang="sl-SI"/>
          </a:p>
        </p:txBody>
      </p:sp>
      <p:sp>
        <p:nvSpPr>
          <p:cNvPr id="5" name="Ograda naslova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sl-SI" smtClean="0"/>
              <a:t>Kliknite, če želite urediti slog naslova matrice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Tiskanje s programom PowerPoint</a:t>
            </a:r>
          </a:p>
        </p:txBody>
      </p:sp>
      <p:pic>
        <p:nvPicPr>
          <p:cNvPr id="6" name="Slika 5" descr="logo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1934" y="3929066"/>
            <a:ext cx="1130300" cy="1104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Tiskanje </a:t>
            </a:r>
            <a:r>
              <a:rPr lang="sl-SI" dirty="0" smtClean="0"/>
              <a:t>prosojnic</a:t>
            </a:r>
            <a:endParaRPr lang="sl-SI" dirty="0"/>
          </a:p>
          <a:p>
            <a:pPr>
              <a:lnSpc>
                <a:spcPts val="10000"/>
              </a:lnSpc>
            </a:pPr>
            <a:r>
              <a:rPr lang="sl-SI" dirty="0" smtClean="0"/>
              <a:t>Tiskanje </a:t>
            </a:r>
            <a:r>
              <a:rPr lang="sl-SI" dirty="0"/>
              <a:t>izročkov</a:t>
            </a:r>
          </a:p>
          <a:p>
            <a:pPr>
              <a:lnSpc>
                <a:spcPts val="10000"/>
              </a:lnSpc>
            </a:pPr>
            <a:r>
              <a:rPr lang="sl-SI" dirty="0"/>
              <a:t>Tiskanje strani z opombami</a:t>
            </a:r>
          </a:p>
          <a:p>
            <a:pPr>
              <a:lnSpc>
                <a:spcPts val="10000"/>
              </a:lnSpc>
            </a:pPr>
            <a:r>
              <a:rPr lang="sl-SI" dirty="0"/>
              <a:t>Tiskanje orisa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Možnosti tiskanja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Postopek tiskanja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r">
  <a:themeElements>
    <a:clrScheme name="Papi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163</TotalTime>
  <Words>21</Words>
  <Application>Microsoft Office PowerPoint</Application>
  <PresentationFormat>Diaprojekcija na zaslonu (4:3)</PresentationFormat>
  <Paragraphs>10</Paragraphs>
  <Slides>3</Slides>
  <Notes>3</Notes>
  <HiddenSlides>0</HiddenSlides>
  <MMClips>0</MMClips>
  <ScaleCrop>false</ScaleCrop>
  <HeadingPairs>
    <vt:vector size="6" baseType="variant">
      <vt:variant>
        <vt:lpstr>Uporabljene pisave</vt:lpstr>
      </vt:variant>
      <vt:variant>
        <vt:i4>1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</vt:i4>
      </vt:variant>
    </vt:vector>
  </HeadingPairs>
  <TitlesOfParts>
    <vt:vector size="5" baseType="lpstr">
      <vt:lpstr>Arial</vt:lpstr>
      <vt:lpstr>Papir</vt:lpstr>
      <vt:lpstr>Tiskanje s programom PowerPoint</vt:lpstr>
      <vt:lpstr>Možnosti tiskanja</vt:lpstr>
      <vt:lpstr>Postopek tiskanja</vt:lpstr>
    </vt:vector>
  </TitlesOfParts>
  <Company>MSZŠ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Drenovec</dc:creator>
  <cp:lastModifiedBy>Aleš Cimprič</cp:lastModifiedBy>
  <cp:revision>17</cp:revision>
  <dcterms:created xsi:type="dcterms:W3CDTF">2006-08-01T11:33:29Z</dcterms:created>
  <dcterms:modified xsi:type="dcterms:W3CDTF">2010-01-24T20:15:23Z</dcterms:modified>
</cp:coreProperties>
</file>