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1D8D1-F579-4A3B-9D33-91C521EFB81D}" type="datetimeFigureOut">
              <a:rPr lang="sl-SI" smtClean="0"/>
              <a:t>24.1.2010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E27B6-CFB2-4786-8F28-EF416DE6E3B1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E27B6-CFB2-4786-8F28-EF416DE6E3B1}" type="slidenum">
              <a:rPr lang="sl-SI" smtClean="0"/>
              <a:t>1</a:t>
            </a:fld>
            <a:endParaRPr lang="sl-S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E27B6-CFB2-4786-8F28-EF416DE6E3B1}" type="slidenum">
              <a:rPr lang="sl-SI" smtClean="0"/>
              <a:t>2</a:t>
            </a:fld>
            <a:endParaRPr lang="sl-S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E27B6-CFB2-4786-8F28-EF416DE6E3B1}" type="slidenum">
              <a:rPr lang="sl-SI" smtClean="0"/>
              <a:t>3</a:t>
            </a:fld>
            <a:endParaRPr lang="sl-S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l-SI" smtClean="0"/>
              <a:t>Kliknite, če želite urediti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A5A556-A5BB-4BA0-B993-4E61C1F5545B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A8AFB-1DA6-47A0-964B-DAC03BD2B31E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39954-B833-4800-94F6-98875646F45E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AEEBD4-0A88-4409-8191-9A12A1F2D1C4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BB177F-A82A-4291-AD53-028504805AFA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587A87-0A43-4163-997F-87BAD8FE090D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A74789-8A99-4F8E-8949-7BF074930958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4D6470-7DA8-4EFC-8104-FFD82FB4E732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4302D1-E387-45D6-AFBB-9F8C0CFB70CE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BD295-B932-42F5-B14B-A3CB4FCE56A3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861C9-6EBD-4C57-8241-5FEE31D46262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smtClean="0"/>
              <a:t>Kliknite, če želite urediti slog naslova matrice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sl-S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sl-SI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1A400CE-8150-474F-BA70-BF8F7369B198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sl-SI"/>
              <a:t>Tiskanje s programom PowerPoint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Možnosti tiskanja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l-SI"/>
              <a:t>Tiskanje prosojnic</a:t>
            </a:r>
          </a:p>
          <a:p>
            <a:r>
              <a:rPr lang="sl-SI"/>
              <a:t>Tiskanje izročkov</a:t>
            </a:r>
          </a:p>
          <a:p>
            <a:r>
              <a:rPr lang="sl-SI"/>
              <a:t>Tiskanje strani z opombami</a:t>
            </a:r>
          </a:p>
          <a:p>
            <a:r>
              <a:rPr lang="sl-SI"/>
              <a:t>Tiskanje orisa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Postopek tiskanja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ivzeti načrt">
  <a:themeElements>
    <a:clrScheme name="Privzeti načr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ivzeti načr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ivzeti načr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</Words>
  <Application>Microsoft Office PowerPoint</Application>
  <PresentationFormat>Diaprojekcija na zaslonu (4:3)</PresentationFormat>
  <Paragraphs>10</Paragraphs>
  <Slides>3</Slides>
  <Notes>3</Notes>
  <HiddenSlides>0</HiddenSlides>
  <MMClips>0</MMClips>
  <ScaleCrop>false</ScaleCrop>
  <HeadingPairs>
    <vt:vector size="6" baseType="variant">
      <vt:variant>
        <vt:lpstr>Uporabljene pisave</vt:lpstr>
      </vt:variant>
      <vt:variant>
        <vt:i4>1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</vt:i4>
      </vt:variant>
    </vt:vector>
  </HeadingPairs>
  <TitlesOfParts>
    <vt:vector size="5" baseType="lpstr">
      <vt:lpstr>Arial</vt:lpstr>
      <vt:lpstr>Privzeti načrt</vt:lpstr>
      <vt:lpstr>Tiskanje s programom PowerPoint</vt:lpstr>
      <vt:lpstr>Možnosti tiskanja</vt:lpstr>
      <vt:lpstr>Postopek tiskanja</vt:lpstr>
    </vt:vector>
  </TitlesOfParts>
  <Company>MSZŠ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 1</dc:title>
  <dc:creator>Drenovec</dc:creator>
  <cp:lastModifiedBy>Aleš Cimprič</cp:lastModifiedBy>
  <cp:revision>2</cp:revision>
  <dcterms:created xsi:type="dcterms:W3CDTF">2006-08-01T11:33:29Z</dcterms:created>
  <dcterms:modified xsi:type="dcterms:W3CDTF">2010-01-24T20:16:33Z</dcterms:modified>
</cp:coreProperties>
</file>