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0" r:id="rId4"/>
    <p:sldId id="263" r:id="rId5"/>
    <p:sldId id="266" r:id="rId6"/>
    <p:sldId id="269" r:id="rId7"/>
    <p:sldId id="272" r:id="rId8"/>
  </p:sldIdLst>
  <p:sldSz cx="9144000" cy="6858000" type="screen4x3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00"/>
    <a:srgbClr val="FF0000"/>
    <a:srgbClr val="993366"/>
    <a:srgbClr val="0000FF"/>
    <a:srgbClr val="008000"/>
    <a:srgbClr val="FFFF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F525D6-3763-4FF2-88D9-59C19B17DE3B}" type="datetimeFigureOut">
              <a:rPr lang="sl-SI" smtClean="0"/>
              <a:t>24.1.2010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6F174-778C-4DA9-A8EC-D0FB4D437A39}" type="slidenum">
              <a:rPr lang="sl-SI" smtClean="0"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F174-778C-4DA9-A8EC-D0FB4D437A39}" type="slidenum">
              <a:rPr lang="sl-SI" smtClean="0"/>
              <a:t>1</a:t>
            </a:fld>
            <a:endParaRPr lang="sl-S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F174-778C-4DA9-A8EC-D0FB4D437A39}" type="slidenum">
              <a:rPr lang="sl-SI" smtClean="0"/>
              <a:t>2</a:t>
            </a:fld>
            <a:endParaRPr lang="sl-S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F174-778C-4DA9-A8EC-D0FB4D437A39}" type="slidenum">
              <a:rPr lang="sl-SI" smtClean="0"/>
              <a:t>3</a:t>
            </a:fld>
            <a:endParaRPr lang="sl-S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F174-778C-4DA9-A8EC-D0FB4D437A39}" type="slidenum">
              <a:rPr lang="sl-SI" smtClean="0"/>
              <a:t>4</a:t>
            </a:fld>
            <a:endParaRPr lang="sl-S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F174-778C-4DA9-A8EC-D0FB4D437A39}" type="slidenum">
              <a:rPr lang="sl-SI" smtClean="0"/>
              <a:t>5</a:t>
            </a:fld>
            <a:endParaRPr lang="sl-SI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F174-778C-4DA9-A8EC-D0FB4D437A39}" type="slidenum">
              <a:rPr lang="sl-SI" smtClean="0"/>
              <a:t>6</a:t>
            </a:fld>
            <a:endParaRPr lang="sl-SI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grada opomb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F174-778C-4DA9-A8EC-D0FB4D437A39}" type="slidenum">
              <a:rPr lang="sl-SI" smtClean="0"/>
              <a:t>7</a:t>
            </a:fld>
            <a:endParaRPr lang="sl-S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14348" y="2571744"/>
            <a:ext cx="7772400" cy="1470025"/>
          </a:xfrm>
        </p:spPr>
        <p:txBody>
          <a:bodyPr/>
          <a:lstStyle/>
          <a:p>
            <a:r>
              <a:rPr lang="sl-SI" dirty="0" smtClean="0"/>
              <a:t>Kliknite, če želite urediti slog naslova matrice</a:t>
            </a:r>
            <a:endParaRPr lang="sl-SI" dirty="0"/>
          </a:p>
        </p:txBody>
      </p:sp>
      <p:sp>
        <p:nvSpPr>
          <p:cNvPr id="7" name="Pravokotnik 6"/>
          <p:cNvSpPr/>
          <p:nvPr userDrawn="1"/>
        </p:nvSpPr>
        <p:spPr>
          <a:xfrm>
            <a:off x="0" y="4857760"/>
            <a:ext cx="9144000" cy="200024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5602" name="Picture 2" descr="C:\Documents and Settings\DeadSystem\Local Settings\Temporary Internet Files\Content.IE5\Z6JBLSY7\MCj04326080000[1].pn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285728"/>
            <a:ext cx="1828572" cy="18285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071670" y="274638"/>
            <a:ext cx="6615130" cy="1143000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2071670" y="2714620"/>
            <a:ext cx="6615130" cy="3411543"/>
          </a:xfrm>
        </p:spPr>
        <p:txBody>
          <a:bodyPr/>
          <a:lstStyle>
            <a:lvl1pPr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sl-SI" dirty="0" smtClean="0"/>
              <a:t>Kliknite, če želite urediti sloge besedila matrice</a:t>
            </a:r>
          </a:p>
          <a:p>
            <a:pPr lvl="1"/>
            <a:r>
              <a:rPr lang="sl-SI" dirty="0" smtClean="0"/>
              <a:t>Druga raven</a:t>
            </a:r>
          </a:p>
          <a:p>
            <a:pPr lvl="2"/>
            <a:r>
              <a:rPr lang="sl-SI" dirty="0" smtClean="0"/>
              <a:t>Tretja raven</a:t>
            </a:r>
          </a:p>
          <a:p>
            <a:pPr lvl="3"/>
            <a:r>
              <a:rPr lang="sl-SI" dirty="0" smtClean="0"/>
              <a:t>Četrta raven</a:t>
            </a:r>
          </a:p>
          <a:p>
            <a:pPr lvl="4"/>
            <a:r>
              <a:rPr lang="sl-SI" dirty="0" smtClean="0"/>
              <a:t>Peta raven</a:t>
            </a:r>
            <a:endParaRPr lang="sl-SI" dirty="0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F2244B-19BE-460D-83AC-BC85A38DF4DF}" type="slidenum">
              <a:rPr lang="sl-SI"/>
              <a:pPr/>
              <a:t>‹#›</a:t>
            </a:fld>
            <a:endParaRPr lang="sl-SI"/>
          </a:p>
        </p:txBody>
      </p:sp>
      <p:sp>
        <p:nvSpPr>
          <p:cNvPr id="7" name="Pravokotnik 6"/>
          <p:cNvSpPr/>
          <p:nvPr userDrawn="1"/>
        </p:nvSpPr>
        <p:spPr>
          <a:xfrm>
            <a:off x="0" y="0"/>
            <a:ext cx="2000232" cy="6858000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pic>
        <p:nvPicPr>
          <p:cNvPr id="24578" name="Picture 2" descr="C:\Documents and Settings\DeadSystem\Local Settings\Temporary Internet Files\Content.IE5\77UWNHTJ\MCj04326080000[1].pn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14290"/>
            <a:ext cx="1500174" cy="1500174"/>
          </a:xfrm>
          <a:prstGeom prst="rect">
            <a:avLst/>
          </a:prstGeom>
          <a:noFill/>
        </p:spPr>
      </p:pic>
      <p:sp>
        <p:nvSpPr>
          <p:cNvPr id="10" name="PoljeZBesedilom 9"/>
          <p:cNvSpPr txBox="1"/>
          <p:nvPr userDrawn="1"/>
        </p:nvSpPr>
        <p:spPr>
          <a:xfrm>
            <a:off x="285720" y="1714488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Pomen</a:t>
            </a:r>
            <a:r>
              <a:rPr lang="sl-SI" baseline="0" dirty="0" smtClean="0"/>
              <a:t> barv</a:t>
            </a:r>
            <a:endParaRPr lang="sl-SI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5E2A1-BE58-4D51-A94E-57CF5E370C39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53AD6D-73AC-4735-A444-F1672A218AF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vsebin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vsebin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grad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8" name="Ograd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9" name="Ograd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CE54C4-8B1C-44E0-9FD2-7041CD64B61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BD0268-2FF2-4A82-B0F6-0F9C6091198C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4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CB996-0540-4EC0-BC8E-DB86681BD6A1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2908FB-ECF4-44DC-9212-144F40502E7D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5" name="Ograd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C356AE-B9FF-415C-A83C-59DDC1DBF824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CA869-BF76-46A1-A4F7-D7CB91781E40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sl-SI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grad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5" name="Ograd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sl-SI"/>
          </a:p>
        </p:txBody>
      </p:sp>
      <p:sp>
        <p:nvSpPr>
          <p:cNvPr id="6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0CC6F-8C8C-4B6B-A93D-6BDE14D51122}" type="slidenum">
              <a:rPr lang="sl-SI"/>
              <a:pPr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Kliknite, če želite urediti slog naslova matrice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sl-SI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sl-SI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554A32F-4B5B-4590-B4BF-030A9C7D766E}" type="slidenum">
              <a:rPr lang="sl-SI"/>
              <a:pPr/>
              <a:t>‹#›</a:t>
            </a:fld>
            <a:endParaRPr lang="sl-S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/>
              <a:t>POMEN BARV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endParaRPr lang="sl-SI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RUMENA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Deluje svetlo, sončno, živahno</a:t>
            </a:r>
          </a:p>
          <a:p>
            <a:r>
              <a:rPr lang="sl-SI" dirty="0"/>
              <a:t>Simbolizira veselje, zdravje, znanje, modrost</a:t>
            </a:r>
          </a:p>
        </p:txBody>
      </p:sp>
      <p:pic>
        <p:nvPicPr>
          <p:cNvPr id="3169" name="Picture 9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96150" y="0"/>
            <a:ext cx="18478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Pravokotnik 95"/>
          <p:cNvSpPr/>
          <p:nvPr/>
        </p:nvSpPr>
        <p:spPr>
          <a:xfrm>
            <a:off x="2143108" y="1428736"/>
            <a:ext cx="7000892" cy="42862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ORANŽNA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Deluje slovesno, živahno</a:t>
            </a:r>
          </a:p>
          <a:p>
            <a:r>
              <a:rPr lang="sl-SI"/>
              <a:t>Simbolizira optimizem, pogum, navdih, družabnost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0"/>
            <a:ext cx="18478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avokotnik 6"/>
          <p:cNvSpPr/>
          <p:nvPr/>
        </p:nvSpPr>
        <p:spPr>
          <a:xfrm>
            <a:off x="2143108" y="1428736"/>
            <a:ext cx="7000892" cy="428628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RDEČA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Deluje močno, strastno, razdražujoče</a:t>
            </a:r>
          </a:p>
          <a:p>
            <a:r>
              <a:rPr lang="sl-SI"/>
              <a:t>Simbolizira veselje, ljubezen, življenje, kri, moč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0"/>
            <a:ext cx="18478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avokotnik 6"/>
          <p:cNvSpPr/>
          <p:nvPr/>
        </p:nvSpPr>
        <p:spPr>
          <a:xfrm>
            <a:off x="2143108" y="1428736"/>
            <a:ext cx="7000892" cy="4286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VIJOLIČNA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Deluje strastno, skrivnostno, slovesno</a:t>
            </a:r>
          </a:p>
          <a:p>
            <a:r>
              <a:rPr lang="sl-SI"/>
              <a:t>Simbolizira dobroto, trpljenje, hrepenenje, odločnost, ustvarjalno fantazijo</a:t>
            </a: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0"/>
            <a:ext cx="18478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avokotnik 6"/>
          <p:cNvSpPr/>
          <p:nvPr/>
        </p:nvSpPr>
        <p:spPr>
          <a:xfrm>
            <a:off x="2143108" y="1428736"/>
            <a:ext cx="7000892" cy="428628"/>
          </a:xfrm>
          <a:prstGeom prst="rect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MODRA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sl-SI"/>
              <a:t>Deluje svečano, vzvišeno, umirjeno, neskončno</a:t>
            </a:r>
          </a:p>
          <a:p>
            <a:r>
              <a:rPr lang="sl-SI"/>
              <a:t>Simbolizira resnico, tišino, plemenitost, modrost, večnost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6150" y="0"/>
            <a:ext cx="18478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avokotnik 6"/>
          <p:cNvSpPr/>
          <p:nvPr/>
        </p:nvSpPr>
        <p:spPr>
          <a:xfrm>
            <a:off x="2143108" y="1428736"/>
            <a:ext cx="7000892" cy="428628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ZELENA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sl-SI"/>
              <a:t>Deluje veselo, pomirjujoče</a:t>
            </a:r>
          </a:p>
          <a:p>
            <a:r>
              <a:rPr lang="sl-SI"/>
              <a:t>Simbolizira mir, zdravje, svežino, nesmrtnost, ljubezen, harmonijo, rast</a:t>
            </a:r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7100" y="0"/>
            <a:ext cx="186690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avokotnik 7"/>
          <p:cNvSpPr/>
          <p:nvPr/>
        </p:nvSpPr>
        <p:spPr>
          <a:xfrm>
            <a:off x="2143108" y="1428736"/>
            <a:ext cx="7000892" cy="42862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ivzeti načrt">
  <a:themeElements>
    <a:clrScheme name="Privzeti načr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ivzeti načr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ivzeti načr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ivzeti načr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ivzeti načr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110</Words>
  <Application>Microsoft Office PowerPoint</Application>
  <PresentationFormat>Diaprojekcija na zaslonu (4:3)</PresentationFormat>
  <Paragraphs>26</Paragraphs>
  <Slides>7</Slides>
  <Notes>7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7</vt:i4>
      </vt:variant>
    </vt:vector>
  </HeadingPairs>
  <TitlesOfParts>
    <vt:vector size="10" baseType="lpstr">
      <vt:lpstr>Arial</vt:lpstr>
      <vt:lpstr>Times New Roman</vt:lpstr>
      <vt:lpstr>Privzeti načrt</vt:lpstr>
      <vt:lpstr>POMEN BARV</vt:lpstr>
      <vt:lpstr>RUMENA</vt:lpstr>
      <vt:lpstr>ORANŽNA</vt:lpstr>
      <vt:lpstr>RDEČA</vt:lpstr>
      <vt:lpstr>VIJOLIČNA</vt:lpstr>
      <vt:lpstr>MODRA</vt:lpstr>
      <vt:lpstr>ZELENA</vt:lpstr>
    </vt:vector>
  </TitlesOfParts>
  <Company>MSZŠ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POMEN BARV</dc:title>
  <dc:creator>Drenovec</dc:creator>
  <cp:lastModifiedBy>Aleš Cimprič</cp:lastModifiedBy>
  <cp:revision>22</cp:revision>
  <dcterms:created xsi:type="dcterms:W3CDTF">2006-07-28T20:41:47Z</dcterms:created>
  <dcterms:modified xsi:type="dcterms:W3CDTF">2010-01-24T15:37:26Z</dcterms:modified>
</cp:coreProperties>
</file>